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0" r:id="rId8"/>
    <p:sldId id="26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9CCDC-3E5C-1D98-78D7-C4B659E3B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058E43-56BF-FD7A-7905-862459E9C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C27BE5-358A-ACB6-CD15-91BF877E9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79AE2-CC63-448B-9A1F-C8DF3EED11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585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A0938-A064-EB54-41C1-0F6AA2B27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5D89E-6065-6FAA-D6B6-E8628AEE8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8C7C4-A294-007C-6B3B-5173D2194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1D485-99AC-42B6-B891-5CA4CAC9C8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2651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674AE-A5C0-EF51-4394-2F533BCCA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340A7-D2D2-CDAE-25F3-ED2267C07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94C73-3484-8B83-8652-3997AE5E5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69A81-6D29-43E3-8A00-B65549195A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6947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39C43-B7A2-6ACE-5113-087355505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83579-5694-45DC-83BF-742318983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69D53-5A1D-74E5-C6AB-14B76FC59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C0284-3D3A-45A2-8D86-A67AF42FEB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0889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02333-48E1-E97F-76CC-95B8E48C8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CB671B-5763-C6F7-9BB4-EE8B660C9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F7F0C-A9E0-04B3-C225-9137692A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CE071-026A-4E3E-8160-AC4549AD77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1220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257916C-ECEF-96F9-EA81-1207E3B13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89D85A5-3AAC-A05D-A81B-B8F488F70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E0C362-C7C8-5AF8-6130-EB966DD68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4FEFA-ABB4-4F69-8924-736B58324A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3820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2E44A60-942D-E940-C01E-1A47FD356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754317-2B93-38DD-251B-6DE84CFE5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0733711-B1EF-72B2-3BCC-11CF1CE88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CF68-2E7D-4265-9F9C-DB480B4C61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9782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1EA10BA-8673-9051-1257-618A5C62F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6D22B6E-8EE7-EAF3-4B41-812A25362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C37C4AE-A7BD-135D-BE1B-4D14669C1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B44A0-9174-4242-B766-D7DE6B0486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6550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D65C772-68BF-B892-35EB-5EF9F912C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B88C3D-8CEE-28FF-0A5C-3395513E5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37DFCD6-EA1A-2CFB-3589-A8A930469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1D36B-5F6C-4186-A5B6-ADEC085092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8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FD68940-DC10-858D-3A4B-4BF6B324E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DCC2608-3990-AD78-367B-B8EF24B97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A8030A-E1A2-6476-7690-C92F717C2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3C956-D6BB-4AFF-AB56-59FF93B646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915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315F51-5702-A60D-7F60-6DD4B5356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2D6CBE-8E22-E27A-F058-E08808ADD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D28376-2D93-5788-B82E-9327551C7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BDCAF-47EB-492B-B26F-B7A4BB9812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719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EEB952-5D03-D641-260E-755457F40E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B5CD7BC-2358-CBF0-5261-49C5F95B3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90569-8253-1307-711F-7366FD5843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1127D-E911-EBCF-A630-46B284CE33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E1AC8-0F33-F0AE-120D-E5C43E7E59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B25A7F-104F-4104-B35B-FB36D7C2A9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B6EA3E39-5B23-1033-CE46-CD23A8F1255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2879725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Saviour, my all I'm bringing to thee;</a:t>
            </a:r>
          </a:p>
          <a:p>
            <a:r>
              <a:rPr lang="en-AU" altLang="en-US" sz="4000" dirty="0"/>
              <a:t>Speak, Lord, and I thy voice will obey;</a:t>
            </a:r>
          </a:p>
          <a:p>
            <a:r>
              <a:rPr lang="en-AU" altLang="en-US" sz="4000" dirty="0"/>
              <a:t>Seal me just now thy servant to be,</a:t>
            </a:r>
          </a:p>
          <a:p>
            <a:r>
              <a:rPr lang="en-AU" altLang="en-US" sz="4000" dirty="0"/>
              <a:t>For more of thy power, dear Lord, I pray.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7D0F1DA1-D077-F96E-81F7-36E3D2D35EA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Lord, with my all I part</a:t>
            </a:r>
          </a:p>
          <a:p>
            <a:r>
              <a:rPr lang="en-AU" altLang="en-US" sz="4000"/>
              <a:t>Closer to thee I'll cling,</a:t>
            </a:r>
          </a:p>
          <a:p>
            <a:r>
              <a:rPr lang="en-AU" altLang="en-US" sz="4000"/>
              <a:t>All earthly things that bind my heart,</a:t>
            </a:r>
          </a:p>
          <a:p>
            <a:r>
              <a:rPr lang="en-AU" altLang="en-US" sz="4000"/>
              <a:t>Dear Lord, to thy feet I bring.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8B0CB71E-45A0-9E01-1D5F-23D311A33BF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167062"/>
          </a:xfrm>
        </p:spPr>
        <p:txBody>
          <a:bodyPr/>
          <a:lstStyle/>
          <a:p>
            <a:r>
              <a:rPr lang="en-AU" altLang="en-US"/>
              <a:t>Verse 2 </a:t>
            </a:r>
          </a:p>
          <a:p>
            <a:r>
              <a:rPr lang="en-AU" altLang="en-US" sz="4000"/>
              <a:t>Give me more love, dear Lord, that I may</a:t>
            </a:r>
          </a:p>
          <a:p>
            <a:r>
              <a:rPr lang="en-AU" altLang="en-US" sz="4000"/>
              <a:t>Hasten thy blessed news to proclaim</a:t>
            </a:r>
          </a:p>
          <a:p>
            <a:r>
              <a:rPr lang="en-AU" altLang="en-US" sz="4000"/>
              <a:t>To all lost sinners, that there's one way</a:t>
            </a:r>
          </a:p>
          <a:p>
            <a:r>
              <a:rPr lang="en-AU" altLang="en-US" sz="4000"/>
              <a:t>  By which they eternal life may obtain.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58042D88-6B3F-78AA-3828-907AE8A321B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Lord, with my all I part</a:t>
            </a:r>
          </a:p>
          <a:p>
            <a:r>
              <a:rPr lang="en-AU" altLang="en-US" sz="4000"/>
              <a:t>Closer to thee I'll cling,</a:t>
            </a:r>
          </a:p>
          <a:p>
            <a:r>
              <a:rPr lang="en-AU" altLang="en-US" sz="4000"/>
              <a:t>All earthly things that bind my heart,</a:t>
            </a:r>
          </a:p>
          <a:p>
            <a:r>
              <a:rPr lang="en-AU" altLang="en-US" sz="4000"/>
              <a:t>Dear Lord, to thy feet I bring.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D4A196BC-5D6C-6ECF-59BC-498E3C4DDE8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1341438"/>
            <a:ext cx="9648825" cy="3916362"/>
          </a:xfrm>
        </p:spPr>
        <p:txBody>
          <a:bodyPr/>
          <a:lstStyle/>
          <a:p>
            <a:r>
              <a:rPr lang="en-AU" altLang="en-US"/>
              <a:t>Verse 3.</a:t>
            </a:r>
          </a:p>
          <a:p>
            <a:r>
              <a:rPr lang="en-AU" altLang="en-US" sz="4000"/>
              <a:t>Give me more power, that sinners around</a:t>
            </a:r>
          </a:p>
          <a:p>
            <a:r>
              <a:rPr lang="en-AU" altLang="en-US" sz="4000"/>
              <a:t>May feel that thou in me now dost live;</a:t>
            </a:r>
          </a:p>
          <a:p>
            <a:r>
              <a:rPr lang="en-AU" altLang="en-US" sz="4000"/>
              <a:t>Let my light shine that souls who are bound</a:t>
            </a:r>
          </a:p>
          <a:p>
            <a:r>
              <a:rPr lang="en-AU" altLang="en-US" sz="4000"/>
              <a:t>May say: To thee, Lord, now myself I give.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C6A914C6-DF09-8741-3493-3FE82FA48CD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Lord, with my all I part</a:t>
            </a:r>
          </a:p>
          <a:p>
            <a:r>
              <a:rPr lang="en-AU" altLang="en-US" sz="4000"/>
              <a:t>Closer to thee I'll cling,</a:t>
            </a:r>
          </a:p>
          <a:p>
            <a:r>
              <a:rPr lang="en-AU" altLang="en-US" sz="4000"/>
              <a:t>All earthly things that bind my heart,</a:t>
            </a:r>
          </a:p>
          <a:p>
            <a:r>
              <a:rPr lang="en-AU" altLang="en-US" sz="4000"/>
              <a:t>Dear Lord, to thy feet I bring.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46400BC0-0F59-726C-BF8B-464C0F07D3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4.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Sometimes, O Lord, the way may seem rough;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Then that's the time when thou wilt be near.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Help me in thee for ever to trust,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Then in death's dark valley I'll have no fear.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B61A59D7-82BE-8BEF-CED3-37D49ADD96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r>
              <a:rPr lang="en-AU" altLang="en-US" sz="4000"/>
              <a:t>Lord, with my all I part</a:t>
            </a:r>
          </a:p>
          <a:p>
            <a:r>
              <a:rPr lang="en-AU" altLang="en-US" sz="4000"/>
              <a:t>Closer to thee I'll cling,</a:t>
            </a:r>
          </a:p>
          <a:p>
            <a:r>
              <a:rPr lang="en-AU" altLang="en-US" sz="4000"/>
              <a:t>All earthly things that bind my heart,</a:t>
            </a:r>
          </a:p>
          <a:p>
            <a:r>
              <a:rPr lang="en-AU" altLang="en-US" sz="4000"/>
              <a:t>Dear Lord, to thy feet I bring.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1B9B4C-CF01-B83F-58CD-80D72BC06D0D}"/>
              </a:ext>
            </a:extLst>
          </p:cNvPr>
          <p:cNvSpPr/>
          <p:nvPr/>
        </p:nvSpPr>
        <p:spPr>
          <a:xfrm>
            <a:off x="192088" y="573246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2641122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Alice G. Edwards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338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5</cp:revision>
  <dcterms:created xsi:type="dcterms:W3CDTF">1999-04-21T12:05:32Z</dcterms:created>
  <dcterms:modified xsi:type="dcterms:W3CDTF">2023-07-27T06:42:53Z</dcterms:modified>
</cp:coreProperties>
</file>